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physics.com/2010/11/emf-induced-in-straight-conductor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miniphysics.com/2010/11/emf-induced-in-straight-conductor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iphysics.com/2010/11/emf-induced-in-straight-conductor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HL Physics multiple choice questions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Nov 2011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4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Kelvin Temperature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5" y="1752600"/>
            <a:ext cx="885428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21920" y="3886200"/>
            <a:ext cx="3002280" cy="65532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2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Molar mass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2112645"/>
            <a:ext cx="8427720" cy="292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2590800"/>
            <a:ext cx="3002280" cy="65532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22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Entropy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" y="1371600"/>
            <a:ext cx="727862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3505200"/>
            <a:ext cx="4419600" cy="8382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Gas laws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1" y="1828800"/>
            <a:ext cx="8805709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3276600"/>
            <a:ext cx="1676400" cy="6858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44" y="1219200"/>
            <a:ext cx="836011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SHM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133600" y="3962400"/>
            <a:ext cx="2362198" cy="19812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Electromagnetic spectrum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04999"/>
            <a:ext cx="8748675" cy="289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3505200"/>
            <a:ext cx="3886200" cy="6858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Standing wave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17901"/>
            <a:ext cx="7467600" cy="5147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3400" y="5181600"/>
            <a:ext cx="2819400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73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447800"/>
            <a:ext cx="8807450" cy="384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Doppler effect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2819400"/>
            <a:ext cx="8305800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6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2" y="1295400"/>
            <a:ext cx="79371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Diffraction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04800" y="5029200"/>
            <a:ext cx="3733800" cy="8382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" y="1409700"/>
            <a:ext cx="878782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SHM 2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2133600"/>
            <a:ext cx="2286000" cy="8382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3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SI Units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46" y="1295400"/>
            <a:ext cx="8681754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4038600"/>
            <a:ext cx="1828800" cy="6858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066800"/>
            <a:ext cx="8046720" cy="561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err="1"/>
              <a:t>Malus</a:t>
            </a:r>
            <a:r>
              <a:rPr lang="en-GB" dirty="0"/>
              <a:t>’ law</a:t>
            </a:r>
          </a:p>
        </p:txBody>
      </p:sp>
      <p:sp>
        <p:nvSpPr>
          <p:cNvPr id="4" name="Oval 3"/>
          <p:cNvSpPr/>
          <p:nvPr/>
        </p:nvSpPr>
        <p:spPr>
          <a:xfrm>
            <a:off x="3886200" y="4114800"/>
            <a:ext cx="3886200" cy="26670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45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1"/>
            <a:ext cx="80863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Internal resistance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85800" y="4495800"/>
            <a:ext cx="1178048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2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2" y="1524000"/>
            <a:ext cx="85817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Electrical Power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72976" y="4480560"/>
            <a:ext cx="1655824" cy="85344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0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58" y="2133600"/>
            <a:ext cx="866828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Electric Field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209800" y="2590800"/>
            <a:ext cx="2133600" cy="21336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2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6979"/>
            <a:ext cx="8077200" cy="567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The Ampere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81000" y="4572000"/>
            <a:ext cx="2133600" cy="6096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0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0" y="1676400"/>
            <a:ext cx="880357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err="1" smtClean="0"/>
              <a:t>rms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2971800"/>
            <a:ext cx="2133600" cy="6096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53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Induced </a:t>
            </a:r>
            <a:r>
              <a:rPr lang="en-GB" dirty="0" err="1" smtClean="0"/>
              <a:t>emf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33463"/>
            <a:ext cx="67056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" y="6488668"/>
            <a:ext cx="8351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www.miniphysics.com/2010/11/emf-induced-in-straight-conductor.html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609600" y="4343400"/>
            <a:ext cx="2133600" cy="7620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6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Alpha scattering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720" y="6488668"/>
            <a:ext cx="8351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www.miniphysics.com/2010/11/emf-induced-in-straight-conductor.html</a:t>
            </a:r>
            <a:endParaRPr lang="en-GB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84975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" y="3352800"/>
            <a:ext cx="7924800" cy="7620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6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301513"/>
            <a:ext cx="8699499" cy="433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Fission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720" y="6488668"/>
            <a:ext cx="8351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www.miniphysics.com/2010/11/emf-induced-in-straight-conductor.html</a:t>
            </a:r>
            <a:endParaRPr lang="en-GB" dirty="0" smtClean="0"/>
          </a:p>
        </p:txBody>
      </p:sp>
      <p:sp>
        <p:nvSpPr>
          <p:cNvPr id="4" name="Oval 3"/>
          <p:cNvSpPr/>
          <p:nvPr/>
        </p:nvSpPr>
        <p:spPr>
          <a:xfrm>
            <a:off x="45720" y="3505200"/>
            <a:ext cx="4221480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4" y="1295400"/>
            <a:ext cx="8695193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e Broglie wavelength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2133600"/>
            <a:ext cx="1935480" cy="914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88" y="1609886"/>
            <a:ext cx="8747512" cy="341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Easy one?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04800" y="4038600"/>
            <a:ext cx="1828800" cy="6858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4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9" y="1600200"/>
            <a:ext cx="901111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Photo-electric effect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3581400"/>
            <a:ext cx="4714644" cy="6096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9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3" y="2133600"/>
            <a:ext cx="91843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Schrodinger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4312920"/>
            <a:ext cx="4846850" cy="6096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5" y="1676400"/>
            <a:ext cx="908984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Proton decay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-76200" y="2362200"/>
            <a:ext cx="4846850" cy="6096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8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4" y="1524000"/>
            <a:ext cx="8280876" cy="378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Half life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4419600"/>
            <a:ext cx="1371600" cy="7620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8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76" y="1981200"/>
            <a:ext cx="895239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Intensity of sunlight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2895600"/>
            <a:ext cx="1447800" cy="4953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1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44045"/>
            <a:ext cx="6088063" cy="391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Si Units 2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04800" y="2895600"/>
            <a:ext cx="3276600" cy="6477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438400" y="60198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o</a:t>
            </a:r>
            <a:r>
              <a:rPr lang="en-GB" sz="2000" b="1" dirty="0" smtClean="0"/>
              <a:t>r Jmol</a:t>
            </a:r>
            <a:r>
              <a:rPr lang="en-GB" sz="2000" b="1" baseline="30000" dirty="0" smtClean="0"/>
              <a:t>-1</a:t>
            </a:r>
            <a:r>
              <a:rPr lang="en-GB" sz="2000" b="1" dirty="0" smtClean="0"/>
              <a:t> for Chemists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8552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676401"/>
            <a:ext cx="8486058" cy="3344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Wind power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37160" y="3962400"/>
            <a:ext cx="1996440" cy="524683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0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0" y="1905000"/>
            <a:ext cx="878249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Sun power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37160" y="2819400"/>
            <a:ext cx="1996440" cy="524683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2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1" y="1752600"/>
            <a:ext cx="8889396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Global warming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2971800"/>
            <a:ext cx="3276600" cy="6858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8060265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Binary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2971800"/>
            <a:ext cx="3276600" cy="6858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35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Acceleration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5" y="966788"/>
            <a:ext cx="8008295" cy="581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33400" y="4800600"/>
            <a:ext cx="2286000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4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9" y="2057400"/>
            <a:ext cx="895732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Pit depth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0480" y="2514600"/>
            <a:ext cx="2712720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8" y="2133600"/>
            <a:ext cx="8797572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Capacitance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4343399"/>
            <a:ext cx="2057400" cy="381001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2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No resultant force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94" y="1066800"/>
            <a:ext cx="840810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81000" y="5715000"/>
            <a:ext cx="2286000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97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esultant force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909016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0" y="4190999"/>
            <a:ext cx="4419600" cy="685799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Projectile motion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5" y="1524000"/>
            <a:ext cx="882884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0" y="3657600"/>
            <a:ext cx="5638800" cy="685799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4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Escape velocity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11" y="1295400"/>
            <a:ext cx="8438776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3581401"/>
            <a:ext cx="2667000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00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/>
          <a:lstStyle/>
          <a:p>
            <a:r>
              <a:rPr lang="en-GB" dirty="0" smtClean="0"/>
              <a:t>Orbits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81112"/>
            <a:ext cx="8857957" cy="397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4495800"/>
            <a:ext cx="6400800" cy="53340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96</Words>
  <Application>Microsoft Office PowerPoint</Application>
  <PresentationFormat>On-screen Show (4:3)</PresentationFormat>
  <Paragraphs>46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HL Physics multiple choice questions</vt:lpstr>
      <vt:lpstr>SI Units</vt:lpstr>
      <vt:lpstr>Easy one?</vt:lpstr>
      <vt:lpstr>Acceleration</vt:lpstr>
      <vt:lpstr>No resultant force</vt:lpstr>
      <vt:lpstr>Resultant force</vt:lpstr>
      <vt:lpstr>Projectile motion</vt:lpstr>
      <vt:lpstr>Escape velocity</vt:lpstr>
      <vt:lpstr>Orbits</vt:lpstr>
      <vt:lpstr>Kelvin Temperature</vt:lpstr>
      <vt:lpstr>Molar mass</vt:lpstr>
      <vt:lpstr>Entropy</vt:lpstr>
      <vt:lpstr>Gas laws</vt:lpstr>
      <vt:lpstr>SHM</vt:lpstr>
      <vt:lpstr>Electromagnetic spectrum</vt:lpstr>
      <vt:lpstr>Standing wave</vt:lpstr>
      <vt:lpstr>Doppler effect</vt:lpstr>
      <vt:lpstr>Diffraction</vt:lpstr>
      <vt:lpstr>SHM 2</vt:lpstr>
      <vt:lpstr>Malus’ law</vt:lpstr>
      <vt:lpstr>Internal resistance</vt:lpstr>
      <vt:lpstr>Electrical Power</vt:lpstr>
      <vt:lpstr>Electric Field</vt:lpstr>
      <vt:lpstr>The Ampere</vt:lpstr>
      <vt:lpstr>rms</vt:lpstr>
      <vt:lpstr>Induced emf</vt:lpstr>
      <vt:lpstr>Alpha scattering</vt:lpstr>
      <vt:lpstr>Fission</vt:lpstr>
      <vt:lpstr>de Broglie wavelength</vt:lpstr>
      <vt:lpstr>Photo-electric effect</vt:lpstr>
      <vt:lpstr>Schrodinger</vt:lpstr>
      <vt:lpstr>Proton decay</vt:lpstr>
      <vt:lpstr>Half life</vt:lpstr>
      <vt:lpstr>Intensity of sunlight</vt:lpstr>
      <vt:lpstr>Si Units 2</vt:lpstr>
      <vt:lpstr>Wind power</vt:lpstr>
      <vt:lpstr>Sun power</vt:lpstr>
      <vt:lpstr>Global warming</vt:lpstr>
      <vt:lpstr>Binary</vt:lpstr>
      <vt:lpstr>Pit depth</vt:lpstr>
      <vt:lpstr>Capacitance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 Physics multiple choice questions</dc:title>
  <dc:creator>User</dc:creator>
  <cp:lastModifiedBy>User</cp:lastModifiedBy>
  <cp:revision>30</cp:revision>
  <dcterms:created xsi:type="dcterms:W3CDTF">2006-08-16T00:00:00Z</dcterms:created>
  <dcterms:modified xsi:type="dcterms:W3CDTF">2014-04-09T12:02:07Z</dcterms:modified>
</cp:coreProperties>
</file>